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1027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2.pn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4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3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81.png"/><Relationship Id="rId21" Type="http://schemas.openxmlformats.org/officeDocument/2006/relationships/image" Target="../media/image96.png"/><Relationship Id="rId7" Type="http://schemas.openxmlformats.org/officeDocument/2006/relationships/image" Target="../media/image26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3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26.png"/><Relationship Id="rId10" Type="http://schemas.openxmlformats.org/officeDocument/2006/relationships/image" Target="../media/image110.png"/><Relationship Id="rId4" Type="http://schemas.openxmlformats.org/officeDocument/2006/relationships/image" Target="../media/image4.png"/><Relationship Id="rId9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4600" y="3314700"/>
            <a:ext cx="21564600" cy="33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87800" y="6375400"/>
            <a:ext cx="21069300" cy="85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2328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57200"/>
            <a:ext cx="1549400" cy="212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4546600"/>
            <a:ext cx="14859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3708400"/>
            <a:ext cx="2819400" cy="142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" y="3594100"/>
            <a:ext cx="8128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200" y="3670300"/>
            <a:ext cx="2159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9700" y="3594100"/>
            <a:ext cx="8890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3708400"/>
            <a:ext cx="23495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0400" y="3594100"/>
            <a:ext cx="8890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8600" y="7531100"/>
            <a:ext cx="30734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3200" y="6667500"/>
            <a:ext cx="17653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700" y="6591300"/>
            <a:ext cx="9017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99300" y="7531100"/>
            <a:ext cx="3238500" cy="1143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9700" y="6591300"/>
            <a:ext cx="8890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7300" y="6705600"/>
            <a:ext cx="1739900" cy="142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90400" y="6591300"/>
            <a:ext cx="8890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3900" y="6667500"/>
            <a:ext cx="17653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2959100"/>
            <a:ext cx="5321300" cy="1143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2349500"/>
            <a:ext cx="4318000" cy="85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00" y="2374900"/>
            <a:ext cx="2819400" cy="128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2959100"/>
            <a:ext cx="31623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5130800"/>
            <a:ext cx="143002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00" y="228600"/>
            <a:ext cx="2616200" cy="140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" y="5181600"/>
            <a:ext cx="3505200" cy="212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6223000"/>
            <a:ext cx="51435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7200900"/>
            <a:ext cx="914400" cy="914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52100" y="5969000"/>
            <a:ext cx="7010400" cy="337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47400" y="7239000"/>
            <a:ext cx="5994400" cy="104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1400" y="7924800"/>
            <a:ext cx="5143500" cy="927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6273800"/>
            <a:ext cx="69850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57400" y="7962900"/>
            <a:ext cx="71628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4140200"/>
            <a:ext cx="3009900" cy="153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4470400"/>
            <a:ext cx="6807200" cy="850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2895600"/>
            <a:ext cx="155956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100" y="5829300"/>
            <a:ext cx="3225800" cy="153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" y="6159500"/>
            <a:ext cx="6819900" cy="850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9100" y="7518400"/>
            <a:ext cx="40386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" y="7899400"/>
            <a:ext cx="6667500" cy="800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" y="152400"/>
            <a:ext cx="32131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3187700" cy="140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3048000"/>
            <a:ext cx="4787900" cy="652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3060700"/>
            <a:ext cx="4787900" cy="652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3048000"/>
            <a:ext cx="4787900" cy="652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3289300"/>
            <a:ext cx="31750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" y="3848100"/>
            <a:ext cx="33782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6070600"/>
            <a:ext cx="30480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0" y="6743700"/>
            <a:ext cx="33274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0" y="1917700"/>
            <a:ext cx="3048000" cy="212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12600" y="1917700"/>
            <a:ext cx="3746500" cy="212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700" y="203200"/>
            <a:ext cx="3505200" cy="212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8600" y="3276600"/>
            <a:ext cx="2362200" cy="157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9700" y="6083300"/>
            <a:ext cx="4686300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6743700"/>
            <a:ext cx="3594100" cy="139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54800" y="3848100"/>
            <a:ext cx="3860800" cy="139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69800" y="3276600"/>
            <a:ext cx="3378200" cy="157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57100" y="6146800"/>
            <a:ext cx="3073400" cy="105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20600" y="3848100"/>
            <a:ext cx="4635500" cy="314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20600" y="6743700"/>
            <a:ext cx="46101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1574800"/>
            <a:ext cx="2324100" cy="2120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727200"/>
            <a:ext cx="4330700" cy="208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1993900"/>
            <a:ext cx="31750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00" y="2616200"/>
            <a:ext cx="32766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7518400"/>
            <a:ext cx="14909800" cy="1524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270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000" y="4267200"/>
            <a:ext cx="139192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5500" y="1587500"/>
            <a:ext cx="2006600" cy="2120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4600" y="1727200"/>
            <a:ext cx="4330700" cy="199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8200" y="1778000"/>
            <a:ext cx="64897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95000" y="2349500"/>
            <a:ext cx="67818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2800" y="2895600"/>
            <a:ext cx="65532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06700" y="7658100"/>
            <a:ext cx="14706600" cy="1409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" y="4724400"/>
            <a:ext cx="1968500" cy="1473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" y="254000"/>
            <a:ext cx="2463800" cy="2120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1600" y="4978400"/>
            <a:ext cx="4330700" cy="199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920000">
            <a:off x="5715000" y="3835400"/>
            <a:ext cx="698500" cy="2120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920000">
            <a:off x="13322300" y="3835400"/>
            <a:ext cx="698500" cy="2120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29400" y="5130800"/>
            <a:ext cx="5892800" cy="196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0" y="3784600"/>
            <a:ext cx="39624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3771900"/>
            <a:ext cx="4025900" cy="472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0" y="3771900"/>
            <a:ext cx="6108700" cy="472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28600"/>
            <a:ext cx="2590800" cy="2120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0" y="5080000"/>
            <a:ext cx="1625600" cy="162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508500"/>
            <a:ext cx="2133600" cy="12827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4900" y="3924300"/>
            <a:ext cx="3543300" cy="1219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2200" y="1346200"/>
            <a:ext cx="1638300" cy="1638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8500" y="6375400"/>
            <a:ext cx="1854200" cy="1854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35200" y="5080000"/>
            <a:ext cx="2082800" cy="1409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68000" y="1587500"/>
            <a:ext cx="3327400" cy="901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1260000">
            <a:off x="1803400" y="5397500"/>
            <a:ext cx="2120900" cy="254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780000">
            <a:off x="5956300" y="4711700"/>
            <a:ext cx="2794000" cy="254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1140000">
            <a:off x="11341100" y="6616700"/>
            <a:ext cx="3467100" cy="2540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60000">
            <a:off x="9880600" y="5626100"/>
            <a:ext cx="1231900" cy="2540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8040000">
            <a:off x="8534400" y="3213100"/>
            <a:ext cx="1663700" cy="2540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3120000">
            <a:off x="10858500" y="3073400"/>
            <a:ext cx="1803400" cy="2540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43300" y="6578600"/>
            <a:ext cx="977900" cy="1460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41900" y="6540500"/>
            <a:ext cx="1524000" cy="1524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100" y="6464300"/>
            <a:ext cx="1549400" cy="1130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46600" y="3225800"/>
            <a:ext cx="1028700" cy="1143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21900" y="3263900"/>
            <a:ext cx="1054100" cy="1143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595600" y="3263900"/>
            <a:ext cx="11049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304800"/>
            <a:ext cx="2590800" cy="2120900"/>
          </a:xfrm>
          <a:prstGeom prst="rect">
            <a:avLst/>
          </a:prstGeom>
        </p:spPr>
      </p:pic>
      <p:pic>
        <p:nvPicPr>
          <p:cNvPr id="9" name="관통PJT영상">
            <a:hlinkClick r:id="" action="ppaction://media"/>
            <a:extLst>
              <a:ext uri="{FF2B5EF4-FFF2-40B4-BE49-F238E27FC236}">
                <a16:creationId xmlns:a16="http://schemas.microsoft.com/office/drawing/2014/main" id="{DF8125D7-102F-8A93-D094-6043AFE07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8800" y="13970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8204200"/>
            <a:ext cx="9512300" cy="176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2184400"/>
            <a:ext cx="4762500" cy="476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2146300"/>
            <a:ext cx="4762500" cy="476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2273300"/>
            <a:ext cx="4762500" cy="476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0300" y="7810500"/>
            <a:ext cx="2997200" cy="1714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400" y="254000"/>
            <a:ext cx="2603500" cy="140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7100" y="4038600"/>
            <a:ext cx="2921000" cy="203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6000" y="4025900"/>
            <a:ext cx="2921000" cy="203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4064000"/>
            <a:ext cx="3924300" cy="203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유환태</cp:lastModifiedBy>
  <cp:revision>2</cp:revision>
  <dcterms:created xsi:type="dcterms:W3CDTF">2006-08-16T00:00:00Z</dcterms:created>
  <dcterms:modified xsi:type="dcterms:W3CDTF">2025-05-27T15:40:44Z</dcterms:modified>
</cp:coreProperties>
</file>